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6" r:id="rId4"/>
    <p:sldId id="258" r:id="rId5"/>
    <p:sldId id="263" r:id="rId6"/>
    <p:sldId id="259" r:id="rId7"/>
    <p:sldId id="268" r:id="rId8"/>
    <p:sldId id="269" r:id="rId9"/>
    <p:sldId id="270" r:id="rId10"/>
    <p:sldId id="265" r:id="rId11"/>
    <p:sldId id="260" r:id="rId12"/>
    <p:sldId id="267" r:id="rId13"/>
    <p:sldId id="261" r:id="rId14"/>
    <p:sldId id="262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97" d="100"/>
          <a:sy n="97" d="100"/>
        </p:scale>
        <p:origin x="55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36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95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791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367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21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504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2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73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61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5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37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758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24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66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04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3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7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EA7F429-7AA9-4EE2-98A7-A834558554C9}" type="datetimeFigureOut">
              <a:rPr lang="en-US" smtClean="0"/>
              <a:t>10/4/2022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CEB8C7A-EB23-4592-8C0E-C828A0C6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921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CA7F-CDCF-B1EB-F5D6-A84FBAFE0E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5 project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ABA5F-0C24-77DA-41E8-6765658405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Dillon Williams, Ryan Reed, Austin Sigg, Nidhay Patel, Michel turpeau</a:t>
            </a:r>
          </a:p>
        </p:txBody>
      </p:sp>
    </p:spTree>
    <p:extLst>
      <p:ext uri="{BB962C8B-B14F-4D97-AF65-F5344CB8AC3E}">
        <p14:creationId xmlns:p14="http://schemas.microsoft.com/office/powerpoint/2010/main" val="45386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2E8EC-C5BF-DDEA-737E-61D5A23B6A09}"/>
              </a:ext>
            </a:extLst>
          </p:cNvPr>
          <p:cNvSpPr txBox="1"/>
          <p:nvPr/>
        </p:nvSpPr>
        <p:spPr>
          <a:xfrm>
            <a:off x="944880" y="1998617"/>
            <a:ext cx="975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“Fastenal Drawer Cabinet” style from Mechanical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5EF223-B76C-A76D-1E2F-12264FD95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73" y="2493324"/>
            <a:ext cx="3219086" cy="32190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9BF4BA-138A-CAFD-CBFA-1BA0F928B83A}"/>
              </a:ext>
            </a:extLst>
          </p:cNvPr>
          <p:cNvSpPr txBox="1"/>
          <p:nvPr/>
        </p:nvSpPr>
        <p:spPr>
          <a:xfrm>
            <a:off x="4807131" y="2489383"/>
            <a:ext cx="51990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Solenoid Coil Locks on Drawers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Drawer will contain ~4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LEDs will indicate which drawer &amp; device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Interface will be on the top</a:t>
            </a:r>
          </a:p>
        </p:txBody>
      </p:sp>
    </p:spTree>
    <p:extLst>
      <p:ext uri="{BB962C8B-B14F-4D97-AF65-F5344CB8AC3E}">
        <p14:creationId xmlns:p14="http://schemas.microsoft.com/office/powerpoint/2010/main" val="3739062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1DF3-2E7E-B9BD-E7B2-056B96FC9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D95E-B033-7729-0230-9FF7CB0E73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austin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452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0E69-4A43-40AF-A806-B61AB0833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29B84-5F69-C4CA-E012-1FB6E9D3CDE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Austin – also impacts of the project </a:t>
            </a:r>
          </a:p>
        </p:txBody>
      </p:sp>
    </p:spTree>
    <p:extLst>
      <p:ext uri="{BB962C8B-B14F-4D97-AF65-F5344CB8AC3E}">
        <p14:creationId xmlns:p14="http://schemas.microsoft.com/office/powerpoint/2010/main" val="1634311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6C07-1F84-015D-7054-91F8A95F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6B5FC-4B6E-44F3-1D4F-5BB285D3DAA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Michel - budget, timeline, conclusion area.</a:t>
            </a:r>
          </a:p>
          <a:p>
            <a:r>
              <a:rPr lang="en-US" dirty="0"/>
              <a:t>Talk about parts, edit the budget </a:t>
            </a:r>
            <a:r>
              <a:rPr lang="en-US" dirty="0" err="1"/>
              <a:t>bc</a:t>
            </a:r>
            <a:r>
              <a:rPr lang="en-US" dirty="0"/>
              <a:t> the new design, and briefly talk over timeline</a:t>
            </a:r>
          </a:p>
        </p:txBody>
      </p:sp>
    </p:spTree>
    <p:extLst>
      <p:ext uri="{BB962C8B-B14F-4D97-AF65-F5344CB8AC3E}">
        <p14:creationId xmlns:p14="http://schemas.microsoft.com/office/powerpoint/2010/main" val="1892963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CE07-FBFD-3B7D-B352-F6A0FF3B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82151-1330-5F10-43D0-24957630C93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michel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999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A1C9-8C01-2894-B545-ED556BDB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482968"/>
            <a:ext cx="10364451" cy="1596177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3B0EF-A745-F7E1-D1BF-42C35E6FAF1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1253-10EE-854B-FDDB-0BAA5A3B2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1324A-5913-2B42-18C7-B8518305F40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nidhay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4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82681-3741-B61A-5A7C-5167C7036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DCF5D-7017-858E-2F23-7E32840B134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Nidhay – mainly background and the objective</a:t>
            </a:r>
          </a:p>
        </p:txBody>
      </p:sp>
    </p:spTree>
    <p:extLst>
      <p:ext uri="{BB962C8B-B14F-4D97-AF65-F5344CB8AC3E}">
        <p14:creationId xmlns:p14="http://schemas.microsoft.com/office/powerpoint/2010/main" val="2515353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CFD-981D-95D8-58AE-35B4BDEF1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 and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719D5-8257-4EDF-112A-260F6C7DC9E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dillon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545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B581D-9DA0-9256-27C8-4D8C7B7AC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27FA5-CBCD-CD8F-9968-46C53B94CCE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dillon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241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9383D-85BD-9FB9-287B-4F68DC44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30AD1-3397-0175-125E-A614886098F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77" y="1962147"/>
            <a:ext cx="2559530" cy="342423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B8CDF0-8B85-4F40-B17F-A6EF83436E19}"/>
              </a:ext>
            </a:extLst>
          </p:cNvPr>
          <p:cNvSpPr txBox="1"/>
          <p:nvPr/>
        </p:nvSpPr>
        <p:spPr>
          <a:xfrm>
            <a:off x="3827417" y="1962147"/>
            <a:ext cx="684058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Elevator Vending Machine</a:t>
            </a:r>
          </a:p>
          <a:p>
            <a:endParaRPr lang="en-US" sz="2000" dirty="0">
              <a:latin typeface="+mj-lt"/>
            </a:endParaRPr>
          </a:p>
          <a:p>
            <a:r>
              <a:rPr lang="en-US" dirty="0">
                <a:latin typeface="+mj-lt"/>
              </a:rPr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Safety of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Decent Inventory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Shelf Customization Decreases 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Machine Size (6’4”H x 4’7”L x 3’3”W)</a:t>
            </a:r>
          </a:p>
          <a:p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Unknown, but generally &gt; $3500</a:t>
            </a:r>
          </a:p>
        </p:txBody>
      </p:sp>
    </p:spTree>
    <p:extLst>
      <p:ext uri="{BB962C8B-B14F-4D97-AF65-F5344CB8AC3E}">
        <p14:creationId xmlns:p14="http://schemas.microsoft.com/office/powerpoint/2010/main" val="2304797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1D01-0460-3A17-9806-8F185562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9E061-A99B-28C4-F0B8-9560700B75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05556"/>
            <a:ext cx="2126037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5BC2C-9327-408B-3D78-C8303FA915D5}"/>
              </a:ext>
            </a:extLst>
          </p:cNvPr>
          <p:cNvSpPr txBox="1"/>
          <p:nvPr/>
        </p:nvSpPr>
        <p:spPr>
          <a:xfrm>
            <a:off x="3827418" y="1966367"/>
            <a:ext cx="592618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Smart Vending Machine</a:t>
            </a:r>
            <a:endParaRPr lang="en-US" dirty="0"/>
          </a:p>
          <a:p>
            <a:endParaRPr lang="en-US" sz="2000" dirty="0">
              <a:latin typeface="+mj-lt"/>
            </a:endParaRPr>
          </a:p>
          <a:p>
            <a:r>
              <a:rPr lang="en-US" dirty="0"/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Convenience is its Priority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Buttons = Less Jams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Low Safety for Higher Shelves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Maintenance and Repairs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Size as well (6’3”H x 3’10”L x 2’10”)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$2000 - $2350, some can reach $7000</a:t>
            </a:r>
          </a:p>
        </p:txBody>
      </p:sp>
    </p:spTree>
    <p:extLst>
      <p:ext uri="{BB962C8B-B14F-4D97-AF65-F5344CB8AC3E}">
        <p14:creationId xmlns:p14="http://schemas.microsoft.com/office/powerpoint/2010/main" val="995698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94AE-A0BC-C0A9-E9F5-66B985EC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DE44-DC3E-CDC4-3562-61A024B1227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53586"/>
            <a:ext cx="2083651" cy="34242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D8190-5662-DA91-78E5-9F65ECE5D4EB}"/>
              </a:ext>
            </a:extLst>
          </p:cNvPr>
          <p:cNvSpPr txBox="1"/>
          <p:nvPr/>
        </p:nvSpPr>
        <p:spPr>
          <a:xfrm>
            <a:off x="3831772" y="1949083"/>
            <a:ext cx="582603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+mj-lt"/>
              </a:rPr>
              <a:t>Lockerbox</a:t>
            </a:r>
            <a:r>
              <a:rPr lang="en-US" sz="2000" dirty="0">
                <a:latin typeface="+mj-lt"/>
              </a:rPr>
              <a:t> Array</a:t>
            </a:r>
            <a:endParaRPr lang="en-US" dirty="0"/>
          </a:p>
          <a:p>
            <a:endParaRPr lang="en-US" sz="2000" dirty="0">
              <a:latin typeface="+mj-lt"/>
            </a:endParaRPr>
          </a:p>
          <a:p>
            <a:r>
              <a:rPr lang="en-US" dirty="0"/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Various Sized Boxes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Locks for each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Storage / Refilling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Locks must have Strong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Price:</a:t>
            </a:r>
          </a:p>
          <a:p>
            <a:r>
              <a:rPr lang="en-US" dirty="0"/>
              <a:t>Unknown, generally </a:t>
            </a:r>
          </a:p>
        </p:txBody>
      </p:sp>
    </p:spTree>
    <p:extLst>
      <p:ext uri="{BB962C8B-B14F-4D97-AF65-F5344CB8AC3E}">
        <p14:creationId xmlns:p14="http://schemas.microsoft.com/office/powerpoint/2010/main" val="566428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64CD-53C3-3BAB-D34F-88680DD6D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F4308-9B40-BF49-08E2-1D48728787AF}"/>
              </a:ext>
            </a:extLst>
          </p:cNvPr>
          <p:cNvSpPr txBox="1"/>
          <p:nvPr/>
        </p:nvSpPr>
        <p:spPr>
          <a:xfrm>
            <a:off x="2120537" y="1811383"/>
            <a:ext cx="25733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Systems: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PLC/Microcontroller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Electronics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LED Indication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 (120 Watt)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Locks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Ethernet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Microcomputer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Interface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A50305-9E8D-284D-7905-04035E1A9B15}"/>
              </a:ext>
            </a:extLst>
          </p:cNvPr>
          <p:cNvSpPr txBox="1"/>
          <p:nvPr/>
        </p:nvSpPr>
        <p:spPr>
          <a:xfrm>
            <a:off x="6457719" y="1811383"/>
            <a:ext cx="35702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Critical Unknowns</a:t>
            </a:r>
            <a:r>
              <a:rPr lang="en-US" dirty="0"/>
              <a:t>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Card Reader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What’s on the card?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Can we access it?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Will the Eagle Card Office greenlight the card reader?</a:t>
            </a:r>
          </a:p>
        </p:txBody>
      </p:sp>
    </p:spTree>
    <p:extLst>
      <p:ext uri="{BB962C8B-B14F-4D97-AF65-F5344CB8AC3E}">
        <p14:creationId xmlns:p14="http://schemas.microsoft.com/office/powerpoint/2010/main" val="419162524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292</TotalTime>
  <Words>286</Words>
  <Application>Microsoft Office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Tw Cen MT</vt:lpstr>
      <vt:lpstr>Droplet</vt:lpstr>
      <vt:lpstr>Team 5 project Proposal</vt:lpstr>
      <vt:lpstr>Project Overview</vt:lpstr>
      <vt:lpstr>PowerPoint Presentation</vt:lpstr>
      <vt:lpstr>Specifications and standards</vt:lpstr>
      <vt:lpstr>PowerPoint Presentation</vt:lpstr>
      <vt:lpstr>Existing Solutions</vt:lpstr>
      <vt:lpstr>Existing Solutions</vt:lpstr>
      <vt:lpstr>Existing Solutions</vt:lpstr>
      <vt:lpstr>Proposed Solution</vt:lpstr>
      <vt:lpstr>Proposed Solution</vt:lpstr>
      <vt:lpstr>Measures of Success</vt:lpstr>
      <vt:lpstr>PowerPoint Presentation</vt:lpstr>
      <vt:lpstr>Resources</vt:lpstr>
      <vt:lpstr>Timeline and 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Proposal</dc:title>
  <dc:creator>Dillon Williams</dc:creator>
  <cp:lastModifiedBy>Dillon Williams</cp:lastModifiedBy>
  <cp:revision>9</cp:revision>
  <dcterms:created xsi:type="dcterms:W3CDTF">2022-10-03T19:17:03Z</dcterms:created>
  <dcterms:modified xsi:type="dcterms:W3CDTF">2022-10-04T21:38:25Z</dcterms:modified>
</cp:coreProperties>
</file>

<file path=docProps/thumbnail.jpeg>
</file>